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29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0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ED8705-D945-46C5-AA54-C46EFE86513F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C450-EC27-471B-BF3E-BF57DF32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" y="191719"/>
            <a:ext cx="1782244" cy="1336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85" y="191719"/>
            <a:ext cx="1787357" cy="1340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63" y="1590488"/>
            <a:ext cx="4277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 smtClean="0"/>
              <a:t>Гэрэгэ </a:t>
            </a:r>
            <a:r>
              <a:rPr lang="mn-MN" sz="1100" dirty="0"/>
              <a:t>симтемийн КОВИД-19-ын шинжилгээний бүртгэлийн ПОС машиныг Даланзадгад 3 өрхийн эмнэлэг, 14 сумдын ЭМТ, ЗӨСТ, БОЭТ-д тус тус хангасан. 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1" y="156401"/>
            <a:ext cx="2145592" cy="1421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01" y="156401"/>
            <a:ext cx="2145592" cy="1421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7361" y="1647842"/>
            <a:ext cx="3690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 smtClean="0"/>
              <a:t>Эрүүл мэндийн газрын ажилчдын 31 компьютерийг шинчилж суурьлуулсан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69" y="2374007"/>
            <a:ext cx="1992270" cy="16297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9212" y="4065815"/>
            <a:ext cx="2344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Tandalt.gov.mn:  </a:t>
            </a:r>
          </a:p>
          <a:p>
            <a:r>
              <a:rPr lang="mn-MN" sz="1100" dirty="0" smtClean="0"/>
              <a:t>КОВИД-19-өөр өвчилсөн хүний тандалт судалгааг хийх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9822" y="4038254"/>
            <a:ext cx="28635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Eruul.gov.mn:</a:t>
            </a:r>
          </a:p>
          <a:p>
            <a:r>
              <a:rPr lang="en-US" sz="1100" dirty="0" smtClean="0"/>
              <a:t> </a:t>
            </a:r>
            <a:r>
              <a:rPr lang="mn-MN" sz="1100" dirty="0" smtClean="0"/>
              <a:t>КОВИД-19-ын шинжилгээний бүртгэл, хариу, тайланг хийх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212" y="2374007"/>
            <a:ext cx="3177046" cy="1664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374" y="2338349"/>
            <a:ext cx="3856351" cy="16653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55461" y="4063368"/>
            <a:ext cx="3096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Health.gov.mn:</a:t>
            </a:r>
          </a:p>
          <a:p>
            <a:r>
              <a:rPr lang="mn-MN" sz="1100" dirty="0" smtClean="0"/>
              <a:t>КОВИД-19-ын дархлаажуулалтын систем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320" y="5033319"/>
            <a:ext cx="11102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Бусад: </a:t>
            </a:r>
          </a:p>
          <a:p>
            <a:r>
              <a:rPr lang="mn-MN" dirty="0"/>
              <a:t>	</a:t>
            </a:r>
            <a:r>
              <a:rPr lang="en-US" dirty="0" smtClean="0"/>
              <a:t>H-INFO -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мэндийн статистик бүртгэл, тайлангийн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Health.gov.mn –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Эмч нарын хөнглөлттэй эмийн жор бичих систем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E-Office –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Байгууллагын үйл ажиллагаа, бичиг баримтын шийдвэрлэлт хийх систем</a:t>
            </a:r>
          </a:p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1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ll i5 Optiplex Desktop - ORTUKA ICT CEN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96" y="172663"/>
            <a:ext cx="1623799" cy="11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027" y="81661"/>
            <a:ext cx="62030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Суурин компьютерийн үзүүлэлт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Core i5-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10-р үе  –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i7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10-р үе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RAM               -        DDR4 8GB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HARD DISK   -         SSD hard disk</a:t>
            </a: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Дэлгэц   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-    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22 инч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ҮНЭ:         Дундажаар 2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.500.000 – 3.500.000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ЗОРИУЛАЛТ: Сумд, өрхийн эмнэлэгийн статистикч, ачаалалтай систем дээр ажилладаг ажилтан.  </a:t>
            </a:r>
            <a:endParaRPr lang="mn-M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szone.mn/wp-content/uploads/2020/09/imag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75" y="1944131"/>
            <a:ext cx="1444153" cy="14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027" y="1697488"/>
            <a:ext cx="580767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Албан байгууллагын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уулзалт,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 сургалт, хурал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маш өргөн хүрээнд ашиглах боломжтой ухаалаг дэлгэц+компьютер+зурагтыг нэг дор багтаасан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орчин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үеийн дэвшилтэт технологи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Хэмжээ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(Инч):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65-85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инч хэмжээтэй ухаалаг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дэлгэц</a:t>
            </a:r>
          </a:p>
          <a:p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Нягтрал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3840*2160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UHD 4K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нягтралтай</a:t>
            </a:r>
          </a:p>
          <a:p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Мэдрэгч: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цэгийн даралт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мэдрэгчтэй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ҮНЭ:   4.200.000 – 12.000.000 төгрөг</a:t>
            </a: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ЗОРИУЛАЛТ: Эрүүл мэндийн газар, БОЭТ, Өрхийн эмнэлэг, Сумын ЭМТ, ЗӨСТ төвүүдийн онлайн хурлын хялбар шийдэл.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Price history &amp;amp; Review on Lowest price SSD 2.5 32gb 120gb 240GB 360GB 480GB  500GB 960GB solid state ssd hard drive SSD 128GB 256GB 256gb for HP |  AliExpress Seller - Computer&amp;amp;S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75" y="3911469"/>
            <a:ext cx="1310020" cy="130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027" y="3802874"/>
            <a:ext cx="81636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хард дисктэй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компьютер асахдаа минут хүрэхгүй хугацаа, голчлон 1 секундэд асдаг. Мөн файл хуулахад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болон ачааллахад богино 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хугацаа зарцуулна.</a:t>
            </a:r>
          </a:p>
          <a:p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Эдэлгээ: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SSD –</a:t>
            </a:r>
            <a:r>
              <a:rPr lang="mn-MN" sz="1100" dirty="0">
                <a:latin typeface="Arial" panose="020B0604020202020204" pitchFamily="34" charset="0"/>
                <a:cs typeface="Arial" panose="020B0604020202020204" pitchFamily="34" charset="0"/>
              </a:rPr>
              <a:t>д ямар нэгэн механик хөдөлгөөн бүхий нэгж байхгүй болохоор ямар нэгэн байдлаар хөдөлгөх унагаах зэрэгт харьцангуй бат бөх юм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Одоогоор Эрүүл мэндийн газар болон сумд, өрхийн эрүүл мэндийн төвүүдийн ажилчдын компьютерт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SSD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санах ой байхгүй бөгөөд ажилчдын компьютер удах гацахыг багасгах юм.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ҮНЭ: 150.000 – 400.000 төгрөг /Багтаамжаас хамаарна/</a:t>
            </a:r>
          </a:p>
          <a:p>
            <a:endParaRPr lang="mn-M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Crucial 4 GB (1 x 4 GB) CT51264BD160BJ.8FED RAM Memory Module :  Amazon.co.uk: Computers &amp;amp; Accesso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3" y="5587978"/>
            <a:ext cx="2043275" cy="10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027" y="5527320"/>
            <a:ext cx="79742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RAM - 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Буюу шуурхай санах ой нь компьютер хурдан гацалтгүй ажиллахад чухал хэрэгтэй эд анги юм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мэндийн байгууллагуудын ажилчдын дийлэнх компьютер 4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GB RAM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-тай бөгөөд 8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GB </a:t>
            </a:r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болон түүнээс дээш байн компьютерийн үр бүтээмж нэмэгдэнэ.</a:t>
            </a:r>
          </a:p>
          <a:p>
            <a:endParaRPr lang="mn-M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ҮНЭ: 80.000 – 200.000 төгрөг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45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506</TotalTime>
  <Words>305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Luvsan</dc:creator>
  <cp:lastModifiedBy>Luvsan</cp:lastModifiedBy>
  <cp:revision>13</cp:revision>
  <dcterms:created xsi:type="dcterms:W3CDTF">2021-12-20T04:09:09Z</dcterms:created>
  <dcterms:modified xsi:type="dcterms:W3CDTF">2021-12-23T14:37:33Z</dcterms:modified>
</cp:coreProperties>
</file>